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31E63-5255-4A83-839C-FAD476E97E43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012A8-7791-45D8-8337-8425CE7032CC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5/14/2010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IMST - Wiki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CB59CA-BF84-4B34-8489-DC544C8E3F55}" type="datetimeFigureOut">
              <a:rPr lang="de-DE" smtClean="0"/>
              <a:t>14.05.2010</a:t>
            </a:fld>
            <a:endParaRPr lang="de-AT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CB0CB7-7631-4C01-9A76-D6F1B5E9A992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mstweb@uni-klu.ac.a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7772400" cy="1470025"/>
          </a:xfrm>
        </p:spPr>
        <p:txBody>
          <a:bodyPr/>
          <a:lstStyle/>
          <a:p>
            <a:r>
              <a:rPr lang="de-AT" dirty="0" smtClean="0"/>
              <a:t>Fonds Berichte 2009/10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57686" y="3886200"/>
            <a:ext cx="3414714" cy="1752600"/>
          </a:xfrm>
        </p:spPr>
        <p:txBody>
          <a:bodyPr/>
          <a:lstStyle/>
          <a:p>
            <a:r>
              <a:rPr lang="de-AT" dirty="0" err="1" smtClean="0"/>
              <a:t>IMST-Wiki</a:t>
            </a:r>
            <a:endParaRPr lang="de-AT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295749" cy="404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>
            <a:hlinkClick r:id="rId3" action="ppaction://hlinksldjump"/>
          </p:cNvPr>
          <p:cNvSpPr/>
          <p:nvPr/>
        </p:nvSpPr>
        <p:spPr>
          <a:xfrm>
            <a:off x="1857356" y="3929066"/>
            <a:ext cx="1000132" cy="928694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0426" y="1571612"/>
            <a:ext cx="536497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IMST-Wiki</a:t>
            </a:r>
            <a:r>
              <a:rPr lang="de-AT" dirty="0" smtClean="0"/>
              <a:t> - Hauptseite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571472" y="250030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1.) Anmelden</a:t>
            </a:r>
            <a:endParaRPr lang="de-AT" dirty="0"/>
          </a:p>
        </p:txBody>
      </p:sp>
      <p:cxnSp>
        <p:nvCxnSpPr>
          <p:cNvPr id="7" name="Gerade Verbindung mit Pfeil 6"/>
          <p:cNvCxnSpPr>
            <a:stCxn id="5" idx="3"/>
          </p:cNvCxnSpPr>
          <p:nvPr/>
        </p:nvCxnSpPr>
        <p:spPr>
          <a:xfrm>
            <a:off x="2020908" y="2684972"/>
            <a:ext cx="1408084" cy="88690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48171"/>
            <a:ext cx="3676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lipse 8">
            <a:hlinkClick r:id="rId4" action="ppaction://hlinksldjump"/>
          </p:cNvPr>
          <p:cNvSpPr/>
          <p:nvPr/>
        </p:nvSpPr>
        <p:spPr>
          <a:xfrm>
            <a:off x="2428860" y="4676799"/>
            <a:ext cx="1857388" cy="35719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IMST-Wiki</a:t>
            </a:r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00174"/>
            <a:ext cx="5334007" cy="38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428596" y="2988230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2</a:t>
            </a:r>
            <a:r>
              <a:rPr lang="de-AT" dirty="0" smtClean="0"/>
              <a:t>.) Neuen Beitrag </a:t>
            </a:r>
            <a:br>
              <a:rPr lang="de-AT" dirty="0" smtClean="0"/>
            </a:br>
            <a:r>
              <a:rPr lang="de-AT" dirty="0" smtClean="0"/>
              <a:t>     erstellen</a:t>
            </a:r>
            <a:endParaRPr lang="de-AT" dirty="0"/>
          </a:p>
        </p:txBody>
      </p:sp>
      <p:cxnSp>
        <p:nvCxnSpPr>
          <p:cNvPr id="6" name="Gerade Verbindung mit Pfeil 5"/>
          <p:cNvCxnSpPr>
            <a:stCxn id="5" idx="3"/>
          </p:cNvCxnSpPr>
          <p:nvPr/>
        </p:nvCxnSpPr>
        <p:spPr>
          <a:xfrm>
            <a:off x="2623428" y="3311396"/>
            <a:ext cx="973886" cy="29012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111475" cy="223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lipse 9">
            <a:hlinkClick r:id="rId4" action="ppaction://hlinksldjump"/>
          </p:cNvPr>
          <p:cNvSpPr/>
          <p:nvPr/>
        </p:nvSpPr>
        <p:spPr>
          <a:xfrm>
            <a:off x="5033284" y="3011921"/>
            <a:ext cx="1806726" cy="717121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IMST-Wiki</a:t>
            </a:r>
            <a:r>
              <a:rPr lang="de-AT" dirty="0" smtClean="0"/>
              <a:t> Eingabeformular I</a:t>
            </a:r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14422"/>
            <a:ext cx="5214974" cy="552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42844" y="3714752"/>
            <a:ext cx="254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457200"/>
            <a:r>
              <a:rPr lang="de-AT" dirty="0" smtClean="0"/>
              <a:t>3.) Projekt – ID eingeben </a:t>
            </a:r>
            <a:br>
              <a:rPr lang="de-AT" dirty="0" smtClean="0"/>
            </a:br>
            <a:r>
              <a:rPr lang="de-AT" dirty="0" smtClean="0"/>
              <a:t>      und Projekt laden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3000364" y="2571744"/>
            <a:ext cx="2357454" cy="135732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715008" y="2341388"/>
            <a:ext cx="785818" cy="35719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IMST-Wiki</a:t>
            </a:r>
            <a:r>
              <a:rPr lang="de-AT" dirty="0" smtClean="0"/>
              <a:t> Eingabeformular II</a:t>
            </a:r>
            <a:endParaRPr lang="de-A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34327"/>
            <a:ext cx="5143536" cy="533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42845" y="385762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de-AT" dirty="0"/>
              <a:t>4</a:t>
            </a:r>
            <a:r>
              <a:rPr lang="de-AT" dirty="0" smtClean="0"/>
              <a:t>.) Angaben   </a:t>
            </a:r>
          </a:p>
          <a:p>
            <a:pPr indent="-457200"/>
            <a:r>
              <a:rPr lang="de-AT" dirty="0"/>
              <a:t> </a:t>
            </a:r>
            <a:r>
              <a:rPr lang="de-AT" dirty="0" smtClean="0"/>
              <a:t>    kontrollieren und </a:t>
            </a:r>
          </a:p>
          <a:p>
            <a:pPr indent="-457200"/>
            <a:r>
              <a:rPr lang="de-AT" dirty="0"/>
              <a:t> </a:t>
            </a:r>
            <a:r>
              <a:rPr lang="de-AT" dirty="0" smtClean="0"/>
              <a:t>    fehlende Punkte  </a:t>
            </a:r>
          </a:p>
          <a:p>
            <a:pPr indent="-457200"/>
            <a:r>
              <a:rPr lang="de-AT" smtClean="0"/>
              <a:t> </a:t>
            </a:r>
            <a:r>
              <a:rPr lang="de-AT" smtClean="0"/>
              <a:t>    ergänzen</a:t>
            </a:r>
            <a:endParaRPr lang="de-AT" dirty="0" smtClean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643174" y="4429132"/>
            <a:ext cx="1643074" cy="92869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2643174" y="4429132"/>
            <a:ext cx="1643074" cy="57150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2643174" y="4286256"/>
            <a:ext cx="1643074" cy="14287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2643174" y="3286124"/>
            <a:ext cx="2643206" cy="114300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IMST-Wiki</a:t>
            </a:r>
            <a:r>
              <a:rPr lang="de-AT" dirty="0" smtClean="0"/>
              <a:t> Eingabeformular III</a:t>
            </a:r>
            <a:endParaRPr lang="de-A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255669" cy="49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2357422" y="1952865"/>
            <a:ext cx="4071966" cy="35719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>
            <a:hlinkClick r:id="rId3" action="ppaction://hlinksldjump"/>
          </p:cNvPr>
          <p:cNvSpPr/>
          <p:nvPr/>
        </p:nvSpPr>
        <p:spPr>
          <a:xfrm>
            <a:off x="1857356" y="2143116"/>
            <a:ext cx="5214974" cy="1500198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>
            <a:hlinkClick r:id="rId4" action="ppaction://hlinksldjump"/>
          </p:cNvPr>
          <p:cNvSpPr/>
          <p:nvPr/>
        </p:nvSpPr>
        <p:spPr>
          <a:xfrm>
            <a:off x="2285984" y="3357562"/>
            <a:ext cx="4786346" cy="857256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2428860" y="5698974"/>
            <a:ext cx="3571900" cy="366714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Ellipse 8"/>
          <p:cNvSpPr/>
          <p:nvPr/>
        </p:nvSpPr>
        <p:spPr>
          <a:xfrm>
            <a:off x="3643306" y="6000768"/>
            <a:ext cx="1357322" cy="35719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IMST-Wiki</a:t>
            </a:r>
            <a:r>
              <a:rPr lang="de-AT" dirty="0" smtClean="0"/>
              <a:t> – Datei </a:t>
            </a:r>
            <a:r>
              <a:rPr lang="de-AT" dirty="0" err="1" smtClean="0"/>
              <a:t>hochladen</a:t>
            </a:r>
            <a:endParaRPr lang="de-A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5010161" cy="398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6143636" y="3429000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Quelldatei wie üblich auswählen. Bitte Kurz- und Langfassung als </a:t>
            </a:r>
            <a:r>
              <a:rPr lang="de-AT" dirty="0" err="1" smtClean="0"/>
              <a:t>pdf-Datei</a:t>
            </a:r>
            <a:r>
              <a:rPr lang="de-AT" dirty="0" smtClean="0"/>
              <a:t> hoch laden.</a:t>
            </a:r>
          </a:p>
          <a:p>
            <a:endParaRPr lang="de-AT" dirty="0" smtClean="0"/>
          </a:p>
          <a:p>
            <a:r>
              <a:rPr lang="de-AT" dirty="0" smtClean="0"/>
              <a:t>Wichtig: </a:t>
            </a:r>
            <a:br>
              <a:rPr lang="de-AT" dirty="0" smtClean="0"/>
            </a:br>
            <a:r>
              <a:rPr lang="de-AT" dirty="0" smtClean="0"/>
              <a:t>Dateiname = Zielname</a:t>
            </a:r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IMST-Wiki</a:t>
            </a:r>
            <a:r>
              <a:rPr lang="de-AT" dirty="0" smtClean="0"/>
              <a:t> Kategorien</a:t>
            </a:r>
            <a:endParaRPr lang="de-A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5990415" cy="51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357158" y="271462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Welche Kategorien gibt es im </a:t>
            </a:r>
            <a:r>
              <a:rPr lang="de-AT" dirty="0" err="1" smtClean="0"/>
              <a:t>IMST-Wiki</a:t>
            </a:r>
            <a:r>
              <a:rPr lang="de-AT" dirty="0" smtClean="0"/>
              <a:t> bereits?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2714612" y="3071810"/>
            <a:ext cx="1071570" cy="285752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4143372" y="4857760"/>
            <a:ext cx="714380" cy="214314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" name="Gerade Verbindung mit Pfeil 8"/>
          <p:cNvCxnSpPr>
            <a:stCxn id="6" idx="3"/>
            <a:endCxn id="8" idx="2"/>
          </p:cNvCxnSpPr>
          <p:nvPr/>
        </p:nvCxnSpPr>
        <p:spPr>
          <a:xfrm>
            <a:off x="2143108" y="3314785"/>
            <a:ext cx="2000264" cy="165013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3"/>
            <a:endCxn id="7" idx="2"/>
          </p:cNvCxnSpPr>
          <p:nvPr/>
        </p:nvCxnSpPr>
        <p:spPr>
          <a:xfrm flipV="1">
            <a:off x="2143108" y="3214686"/>
            <a:ext cx="571504" cy="10009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IMST-Wiki</a:t>
            </a:r>
            <a:r>
              <a:rPr lang="de-AT" dirty="0" smtClean="0"/>
              <a:t> – Seiten nachbearbeiten</a:t>
            </a:r>
            <a:endParaRPr lang="de-A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33030"/>
            <a:ext cx="5704663" cy="493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357158" y="1285860"/>
            <a:ext cx="2571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Der </a:t>
            </a:r>
            <a:r>
              <a:rPr lang="de-AT" dirty="0" err="1" smtClean="0"/>
              <a:t>Wiki-Eintrag</a:t>
            </a:r>
            <a:r>
              <a:rPr lang="de-AT" dirty="0"/>
              <a:t> </a:t>
            </a:r>
            <a:r>
              <a:rPr lang="de-AT" dirty="0" err="1" smtClean="0"/>
              <a:t>passt</a:t>
            </a:r>
            <a:r>
              <a:rPr lang="de-AT" dirty="0" smtClean="0"/>
              <a:t> nicht? Tippfehler? Es fehlen noch Dateien oder die Seite ist falsch verlinkt?</a:t>
            </a:r>
          </a:p>
          <a:p>
            <a:endParaRPr lang="de-AT" dirty="0"/>
          </a:p>
          <a:p>
            <a:r>
              <a:rPr lang="de-AT" dirty="0" smtClean="0"/>
              <a:t>Kleinere Änderungen können jetzt noch von Ihnen vorgenommen werden.</a:t>
            </a:r>
          </a:p>
          <a:p>
            <a:endParaRPr lang="de-AT" dirty="0"/>
          </a:p>
          <a:p>
            <a:r>
              <a:rPr lang="de-AT" dirty="0" smtClean="0"/>
              <a:t>Gerne helfen auch wir weiter: </a:t>
            </a:r>
            <a:br>
              <a:rPr lang="de-AT" dirty="0" smtClean="0"/>
            </a:br>
            <a:r>
              <a:rPr lang="de-AT" dirty="0" err="1" smtClean="0">
                <a:hlinkClick r:id="rId3"/>
              </a:rPr>
              <a:t>imstweb@uni-klu.ac.at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6" name="Ellipse 5"/>
          <p:cNvSpPr/>
          <p:nvPr/>
        </p:nvSpPr>
        <p:spPr>
          <a:xfrm>
            <a:off x="3071802" y="3857628"/>
            <a:ext cx="1071570" cy="285752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7" name="Gerade Verbindung mit Pfeil 6"/>
          <p:cNvCxnSpPr>
            <a:stCxn id="5" idx="3"/>
            <a:endCxn id="6" idx="2"/>
          </p:cNvCxnSpPr>
          <p:nvPr/>
        </p:nvCxnSpPr>
        <p:spPr>
          <a:xfrm>
            <a:off x="2928926" y="3686517"/>
            <a:ext cx="142876" cy="31398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109</Words>
  <Application>Microsoft Office PowerPoint</Application>
  <PresentationFormat>Bildschirmpräsentation (4:3)</PresentationFormat>
  <Paragraphs>26</Paragraphs>
  <Slides>9</Slides>
  <Notes>0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Deimos</vt:lpstr>
      <vt:lpstr>Fonds Berichte 2009/10</vt:lpstr>
      <vt:lpstr>IMST-Wiki - Hauptseite</vt:lpstr>
      <vt:lpstr>IMST-Wiki</vt:lpstr>
      <vt:lpstr>IMST-Wiki Eingabeformular I</vt:lpstr>
      <vt:lpstr>IMST-Wiki Eingabeformular II</vt:lpstr>
      <vt:lpstr>IMST-Wiki Eingabeformular III</vt:lpstr>
      <vt:lpstr>IMST-Wiki – Datei hochladen</vt:lpstr>
      <vt:lpstr>IMST-Wiki Kategorien</vt:lpstr>
      <vt:lpstr>IMST-Wiki – Seiten nachbearbeiten</vt:lpstr>
    </vt:vector>
  </TitlesOfParts>
  <Company>Universtität Klagenfurt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Fonds Berichte 2009/10</dc:title>
  <dc:creator>imstweb</dc:creator>
  <cp:lastModifiedBy>imstweb</cp:lastModifiedBy>
  <cp:revision>14</cp:revision>
  <dcterms:created xsi:type="dcterms:W3CDTF">2010-05-14T07:26:51Z</dcterms:created>
  <dcterms:modified xsi:type="dcterms:W3CDTF">2010-05-14T08:24:36Z</dcterms:modified>
</cp:coreProperties>
</file>